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2A30DA-33E4-4A5B-9C5D-2D6F989F0382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</p14:sldIdLst>
        </p14:section>
        <p14:section name="Untitled Section" id="{CE17A6E7-D55B-4649-B75A-649FA1F21CA1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8" d="100"/>
          <a:sy n="58" d="100"/>
        </p:scale>
        <p:origin x="42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media7.m4a"/><Relationship Id="rId7" Type="http://schemas.openxmlformats.org/officeDocument/2006/relationships/image" Target="../media/image4.jp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hyperlink" Target="http://nakamura-asso.com/about.html" TargetMode="External"/><Relationship Id="rId4" Type="http://schemas.openxmlformats.org/officeDocument/2006/relationships/hyperlink" Target="http://egov.sos.state.or.us/br/pkg_web_name_srch_inq.show_detl?p_be_rsn=1334484&amp;p_srce=BR_INQ&amp;p_print=FALS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8196" y="2106975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Export International, Inc.      E-Marketing Plan.</a:t>
            </a:r>
            <a:br>
              <a:rPr lang="en-US" dirty="0" smtClean="0"/>
            </a:br>
            <a:r>
              <a:rPr lang="en-US" dirty="0" smtClean="0"/>
              <a:t>By: Michael Aker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9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325">
        <p:fade/>
      </p:transition>
    </mc:Choice>
    <mc:Fallback>
      <p:transition spd="med" advTm="51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 International, Inc.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Incorporated in July of 2008.</a:t>
            </a:r>
          </a:p>
          <a:p>
            <a:r>
              <a:rPr lang="en-US" dirty="0" smtClean="0"/>
              <a:t>On average 3-4 employees. </a:t>
            </a:r>
          </a:p>
          <a:p>
            <a:r>
              <a:rPr lang="en-US" dirty="0" smtClean="0"/>
              <a:t>Produce Exports, and domestic product sales. </a:t>
            </a:r>
          </a:p>
          <a:p>
            <a:r>
              <a:rPr lang="en-US" dirty="0" smtClean="0"/>
              <a:t>12 Million in sales yearly.</a:t>
            </a:r>
          </a:p>
          <a:p>
            <a:r>
              <a:rPr lang="en-US" dirty="0" smtClean="0"/>
              <a:t>Most sales preformed through email or phone.</a:t>
            </a:r>
          </a:p>
          <a:p>
            <a:r>
              <a:rPr lang="en-US" dirty="0" smtClean="0"/>
              <a:t>New business only accounts for 4% of yearly sales. </a:t>
            </a:r>
          </a:p>
          <a:p>
            <a:r>
              <a:rPr lang="en-US" dirty="0" smtClean="0"/>
              <a:t>Well know and respected labels.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62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5901">
        <p:fade/>
      </p:transition>
    </mc:Choice>
    <mc:Fallback>
      <p:transition spd="med" advTm="1759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Nakamura &amp; Associates, LLC. </a:t>
            </a:r>
          </a:p>
          <a:p>
            <a:pPr lvl="1"/>
            <a:r>
              <a:rPr lang="en-US" dirty="0" smtClean="0"/>
              <a:t>Opened 09/01/2005 </a:t>
            </a:r>
          </a:p>
          <a:p>
            <a:pPr lvl="1"/>
            <a:r>
              <a:rPr lang="en-US" dirty="0" smtClean="0"/>
              <a:t>Annual Sales 10 Million </a:t>
            </a:r>
          </a:p>
          <a:p>
            <a:pPr lvl="1"/>
            <a:r>
              <a:rPr lang="en-US" dirty="0" smtClean="0"/>
              <a:t>4 Employees</a:t>
            </a:r>
          </a:p>
          <a:p>
            <a:r>
              <a:rPr lang="en-US" dirty="0" smtClean="0"/>
              <a:t>S.L. </a:t>
            </a:r>
            <a:r>
              <a:rPr lang="en-US" dirty="0" err="1" smtClean="0"/>
              <a:t>Follen</a:t>
            </a:r>
            <a:r>
              <a:rPr lang="en-US" dirty="0" smtClean="0"/>
              <a:t> Company</a:t>
            </a:r>
          </a:p>
          <a:p>
            <a:pPr lvl="1"/>
            <a:r>
              <a:rPr lang="en-US" dirty="0" smtClean="0"/>
              <a:t>Opened 07/01/1986</a:t>
            </a:r>
          </a:p>
          <a:p>
            <a:pPr lvl="1"/>
            <a:r>
              <a:rPr lang="en-US" dirty="0" smtClean="0"/>
              <a:t>Annual Sales estimated 8 Million </a:t>
            </a:r>
          </a:p>
          <a:p>
            <a:pPr lvl="1"/>
            <a:r>
              <a:rPr lang="en-US" dirty="0" smtClean="0"/>
              <a:t>Estimated 4 employees 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40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3822">
        <p:fade/>
      </p:transition>
    </mc:Choice>
    <mc:Fallback>
      <p:transition spd="med" advTm="83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Produce sales.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309" y="3241557"/>
            <a:ext cx="8915400" cy="3777622"/>
          </a:xfrm>
        </p:spPr>
        <p:txBody>
          <a:bodyPr/>
          <a:lstStyle/>
          <a:p>
            <a:r>
              <a:rPr lang="en-US" dirty="0" smtClean="0"/>
              <a:t>What makes export different?</a:t>
            </a:r>
          </a:p>
          <a:p>
            <a:pPr lvl="1"/>
            <a:r>
              <a:rPr lang="en-US" dirty="0" smtClean="0"/>
              <a:t>Exclusive labels</a:t>
            </a:r>
          </a:p>
          <a:p>
            <a:pPr lvl="1"/>
            <a:r>
              <a:rPr lang="en-US" dirty="0" smtClean="0"/>
              <a:t>Exclusive Grower/Packers</a:t>
            </a:r>
          </a:p>
          <a:p>
            <a:pPr lvl="1"/>
            <a:r>
              <a:rPr lang="en-US" dirty="0" smtClean="0"/>
              <a:t>Constant direct contact with produce. </a:t>
            </a:r>
          </a:p>
          <a:p>
            <a:pPr lvl="1"/>
            <a:r>
              <a:rPr lang="en-US" dirty="0" smtClean="0"/>
              <a:t>Yearly visits with customers. </a:t>
            </a:r>
          </a:p>
          <a:p>
            <a:pPr lvl="1"/>
            <a:r>
              <a:rPr lang="en-US" dirty="0" smtClean="0"/>
              <a:t>Claim resolution. </a:t>
            </a:r>
          </a:p>
          <a:p>
            <a:pPr lvl="1"/>
            <a:r>
              <a:rPr lang="en-US" dirty="0" smtClean="0"/>
              <a:t>Most of all people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2309" y="1352746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does Export Sell?</a:t>
            </a:r>
          </a:p>
          <a:p>
            <a:pPr lvl="1"/>
            <a:r>
              <a:rPr lang="en-US" dirty="0" smtClean="0"/>
              <a:t>Onions</a:t>
            </a:r>
          </a:p>
          <a:p>
            <a:pPr lvl="1"/>
            <a:r>
              <a:rPr lang="en-US" dirty="0" smtClean="0"/>
              <a:t>Potatoes</a:t>
            </a:r>
          </a:p>
          <a:p>
            <a:pPr lvl="1"/>
            <a:r>
              <a:rPr lang="en-US" dirty="0" smtClean="0"/>
              <a:t>Apples</a:t>
            </a:r>
          </a:p>
          <a:p>
            <a:pPr lvl="1"/>
            <a:r>
              <a:rPr lang="en-US" dirty="0" smtClean="0"/>
              <a:t>Organic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519485"/>
      </p:ext>
    </p:extLst>
  </p:cSld>
  <p:clrMapOvr>
    <a:masterClrMapping/>
  </p:clrMapOvr>
  <p:transition spd="slow" advTm="3066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Customers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Target Market is importers in..</a:t>
            </a:r>
          </a:p>
          <a:p>
            <a:pPr lvl="1"/>
            <a:r>
              <a:rPr lang="en-US" dirty="0" smtClean="0"/>
              <a:t>Taiwan</a:t>
            </a:r>
          </a:p>
          <a:p>
            <a:pPr lvl="1"/>
            <a:r>
              <a:rPr lang="en-US" dirty="0" smtClean="0"/>
              <a:t>Japan</a:t>
            </a:r>
          </a:p>
          <a:p>
            <a:pPr lvl="1"/>
            <a:r>
              <a:rPr lang="en-US" dirty="0" smtClean="0"/>
              <a:t>Mexico</a:t>
            </a:r>
          </a:p>
          <a:p>
            <a:pPr lvl="1"/>
            <a:r>
              <a:rPr lang="en-US" dirty="0" smtClean="0"/>
              <a:t>Panama</a:t>
            </a:r>
          </a:p>
          <a:p>
            <a:pPr lvl="1"/>
            <a:r>
              <a:rPr lang="en-US" dirty="0" smtClean="0"/>
              <a:t>Hawaii</a:t>
            </a:r>
          </a:p>
          <a:p>
            <a:pPr lvl="1"/>
            <a:r>
              <a:rPr lang="en-US" dirty="0" smtClean="0"/>
              <a:t>China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4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636">
        <p:fade/>
      </p:transition>
    </mc:Choice>
    <mc:Fallback>
      <p:transition spd="med" advTm="366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Business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036" y="1411224"/>
            <a:ext cx="8915400" cy="377762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Online Communication</a:t>
            </a:r>
          </a:p>
          <a:p>
            <a:pPr lvl="1"/>
            <a:r>
              <a:rPr lang="en-US" dirty="0" smtClean="0"/>
              <a:t>Export International’s current web site</a:t>
            </a:r>
          </a:p>
          <a:p>
            <a:pPr lvl="2"/>
            <a:r>
              <a:rPr lang="en-US" dirty="0" smtClean="0"/>
              <a:t>Cost: $1200/Year</a:t>
            </a:r>
          </a:p>
          <a:p>
            <a:pPr lvl="2"/>
            <a:r>
              <a:rPr lang="en-US" dirty="0" smtClean="0"/>
              <a:t>Leads: 50-100/ Year</a:t>
            </a:r>
          </a:p>
          <a:p>
            <a:pPr lvl="2"/>
            <a:r>
              <a:rPr lang="en-US" dirty="0" smtClean="0"/>
              <a:t>New Customers retained, </a:t>
            </a:r>
            <a:r>
              <a:rPr lang="en-US" dirty="0"/>
              <a:t>return customers.</a:t>
            </a:r>
          </a:p>
          <a:p>
            <a:pPr lvl="1"/>
            <a:r>
              <a:rPr lang="en-US" dirty="0" smtClean="0"/>
              <a:t>Facebook </a:t>
            </a:r>
          </a:p>
          <a:p>
            <a:pPr lvl="2"/>
            <a:r>
              <a:rPr lang="en-US" dirty="0" smtClean="0"/>
              <a:t>Cost: $250/year </a:t>
            </a:r>
          </a:p>
          <a:p>
            <a:pPr lvl="2"/>
            <a:r>
              <a:rPr lang="en-US" dirty="0" smtClean="0"/>
              <a:t>Leads: 50-75/Year</a:t>
            </a:r>
          </a:p>
          <a:p>
            <a:pPr lvl="2"/>
            <a:r>
              <a:rPr lang="en-US" dirty="0" smtClean="0"/>
              <a:t>Customer retention, 1-5 </a:t>
            </a:r>
            <a:r>
              <a:rPr lang="en-US" dirty="0"/>
              <a:t>return customers.</a:t>
            </a:r>
          </a:p>
          <a:p>
            <a:pPr lvl="1"/>
            <a:r>
              <a:rPr lang="en-US" dirty="0" smtClean="0"/>
              <a:t>Produce Blue Book</a:t>
            </a:r>
          </a:p>
          <a:p>
            <a:pPr lvl="2"/>
            <a:r>
              <a:rPr lang="en-US" dirty="0" smtClean="0"/>
              <a:t>Cost: $825-$2,975/ Year</a:t>
            </a:r>
          </a:p>
          <a:p>
            <a:pPr lvl="2"/>
            <a:r>
              <a:rPr lang="en-US" dirty="0" smtClean="0"/>
              <a:t>Leads 100-200/ Year</a:t>
            </a:r>
          </a:p>
          <a:p>
            <a:pPr lvl="2"/>
            <a:r>
              <a:rPr lang="en-US" dirty="0" smtClean="0"/>
              <a:t>Customer retention, 5-10 return customers.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5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7331">
        <p:fade/>
      </p:transition>
    </mc:Choice>
    <mc:Fallback>
      <p:transition spd="med" advTm="227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50554"/>
            <a:ext cx="8915400" cy="3777622"/>
          </a:xfrm>
        </p:spPr>
        <p:txBody>
          <a:bodyPr/>
          <a:lstStyle/>
          <a:p>
            <a:r>
              <a:rPr lang="en-US" dirty="0" smtClean="0"/>
              <a:t>Good product, packed right, Export Internationals Label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905000"/>
            <a:ext cx="8128000" cy="4149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905000"/>
            <a:ext cx="7759700" cy="436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905000"/>
            <a:ext cx="8102600" cy="457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905000"/>
            <a:ext cx="8128000" cy="42534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905000"/>
            <a:ext cx="7899400" cy="44450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55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2890">
        <p:fade/>
      </p:transition>
    </mc:Choice>
    <mc:Fallback>
      <p:transition spd="med" advTm="182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248" y="2772400"/>
            <a:ext cx="8911687" cy="128089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5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293">
        <p:fade/>
      </p:transition>
    </mc:Choice>
    <mc:Fallback>
      <p:transition spd="med" advTm="17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State Of Oregon, Corporation Division . (2017, August 15). Retrieved August 15, 2017, from </a:t>
            </a:r>
            <a:r>
              <a:rPr lang="en-US" b="1" dirty="0">
                <a:hlinkClick r:id="rId4"/>
              </a:rPr>
              <a:t>http://</a:t>
            </a:r>
            <a:r>
              <a:rPr lang="en-US" b="1" dirty="0" smtClean="0">
                <a:hlinkClick r:id="rId4"/>
              </a:rPr>
              <a:t>egov.sos.state.or.us/br/pkg_web_name_srch_inq.show_detl?p_be_rsn=1334484&amp;p_srce=BR_INQ&amp;p_print=FALSE</a:t>
            </a:r>
            <a:endParaRPr lang="en-US" b="1" dirty="0" smtClean="0"/>
          </a:p>
          <a:p>
            <a:r>
              <a:rPr lang="en-US" b="1" dirty="0"/>
              <a:t>Net, K. (</a:t>
            </a:r>
            <a:r>
              <a:rPr lang="en-US" b="1" dirty="0" err="1"/>
              <a:t>n.d.</a:t>
            </a:r>
            <a:r>
              <a:rPr lang="en-US" b="1" dirty="0"/>
              <a:t>). Retrieved August 15, 2017, from </a:t>
            </a:r>
            <a:r>
              <a:rPr lang="en-US" b="1" dirty="0">
                <a:hlinkClick r:id="rId5"/>
              </a:rPr>
              <a:t>http://</a:t>
            </a:r>
            <a:r>
              <a:rPr lang="en-US" b="1" dirty="0" smtClean="0">
                <a:hlinkClick r:id="rId5"/>
              </a:rPr>
              <a:t>nakamura-asso.com/about.html</a:t>
            </a:r>
            <a:endParaRPr lang="en-US" b="1" dirty="0" smtClean="0"/>
          </a:p>
          <a:p>
            <a:r>
              <a:rPr lang="en-US" b="1" dirty="0"/>
              <a:t>State Of </a:t>
            </a:r>
            <a:r>
              <a:rPr lang="en-US" b="1" dirty="0" smtClean="0"/>
              <a:t>Washington, </a:t>
            </a:r>
            <a:r>
              <a:rPr lang="en-US" b="1" dirty="0"/>
              <a:t>Corporation Division </a:t>
            </a:r>
            <a:r>
              <a:rPr lang="en-US" b="1" dirty="0" smtClean="0"/>
              <a:t>Retrieved </a:t>
            </a:r>
            <a:r>
              <a:rPr lang="en-US" b="1" dirty="0"/>
              <a:t>August </a:t>
            </a:r>
            <a:r>
              <a:rPr lang="en-US" b="1" dirty="0" smtClean="0"/>
              <a:t>15, </a:t>
            </a:r>
            <a:r>
              <a:rPr lang="en-US" b="1" dirty="0"/>
              <a:t>2017, from http://dor.wa.gov/content/doingbusiness/registermybusiness/brd/default.aspx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9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42">
        <p:fade/>
      </p:transition>
    </mc:Choice>
    <mc:Fallback>
      <p:transition spd="med" advTm="5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4.1|44.3|3.1|6|53.1|4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9|6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.7|5|54.1|1|30.3|0.9|32.1|1.2|9.3|0.9|31.3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3062</TotalTime>
  <Words>279</Words>
  <Application>Microsoft Office PowerPoint</Application>
  <PresentationFormat>Widescreen</PresentationFormat>
  <Paragraphs>61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Wisp</vt:lpstr>
      <vt:lpstr>Export International, Inc.      E-Marketing Plan. By: Michael Aker</vt:lpstr>
      <vt:lpstr>Export International, Inc. Analysis</vt:lpstr>
      <vt:lpstr>Competition</vt:lpstr>
      <vt:lpstr>Produce sales.  </vt:lpstr>
      <vt:lpstr>Market Customers</vt:lpstr>
      <vt:lpstr>New Business </vt:lpstr>
      <vt:lpstr>Labels</vt:lpstr>
      <vt:lpstr>Thank You!</vt:lpstr>
      <vt:lpstr>Citations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 International, Inc. E-Marketing Plan.</dc:title>
  <dc:creator>michael aker</dc:creator>
  <cp:lastModifiedBy>michael aker</cp:lastModifiedBy>
  <cp:revision>15</cp:revision>
  <dcterms:created xsi:type="dcterms:W3CDTF">2017-08-29T21:10:34Z</dcterms:created>
  <dcterms:modified xsi:type="dcterms:W3CDTF">2017-09-01T00:13:12Z</dcterms:modified>
</cp:coreProperties>
</file>