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538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5E51-069D-4680-99FE-A45DAFF21F29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FF77-D58E-4B63-AB75-DB2D2ABD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094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5E51-069D-4680-99FE-A45DAFF21F29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FF77-D58E-4B63-AB75-DB2D2ABD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501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5E51-069D-4680-99FE-A45DAFF21F29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FF77-D58E-4B63-AB75-DB2D2ABD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227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5E51-069D-4680-99FE-A45DAFF21F29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FF77-D58E-4B63-AB75-DB2D2ABD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597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5E51-069D-4680-99FE-A45DAFF21F29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FF77-D58E-4B63-AB75-DB2D2ABD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324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5E51-069D-4680-99FE-A45DAFF21F29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FF77-D58E-4B63-AB75-DB2D2ABD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633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5E51-069D-4680-99FE-A45DAFF21F29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FF77-D58E-4B63-AB75-DB2D2ABD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686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5E51-069D-4680-99FE-A45DAFF21F29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FF77-D58E-4B63-AB75-DB2D2ABD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110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5E51-069D-4680-99FE-A45DAFF21F29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FF77-D58E-4B63-AB75-DB2D2ABD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360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5E51-069D-4680-99FE-A45DAFF21F29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FF77-D58E-4B63-AB75-DB2D2ABD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950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5E51-069D-4680-99FE-A45DAFF21F29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FF77-D58E-4B63-AB75-DB2D2ABD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758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55E51-069D-4680-99FE-A45DAFF21F29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FFF77-D58E-4B63-AB75-DB2D2ABD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553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Connector 27"/>
          <p:cNvCxnSpPr/>
          <p:nvPr/>
        </p:nvCxnSpPr>
        <p:spPr>
          <a:xfrm>
            <a:off x="5240867" y="4470398"/>
            <a:ext cx="1727200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4737100" y="2078567"/>
            <a:ext cx="2717800" cy="27008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0" y="2078567"/>
            <a:ext cx="0" cy="270086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40867" y="2404531"/>
            <a:ext cx="1727200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842933" y="2920998"/>
            <a:ext cx="251036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>
            <a:off x="6087533" y="2087034"/>
            <a:ext cx="0" cy="270086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026400" y="2201372"/>
            <a:ext cx="95250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Division 1 BCS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26400" y="2489156"/>
            <a:ext cx="94128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Division 1 FCS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026400" y="2785407"/>
            <a:ext cx="71205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Division II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026400" y="3098610"/>
            <a:ext cx="111120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Division III  - NIAI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26400" y="3471017"/>
            <a:ext cx="108234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Recreation + fan</a:t>
            </a:r>
          </a:p>
        </p:txBody>
      </p:sp>
      <p:sp>
        <p:nvSpPr>
          <p:cNvPr id="24" name="Oval 23"/>
          <p:cNvSpPr/>
          <p:nvPr/>
        </p:nvSpPr>
        <p:spPr>
          <a:xfrm>
            <a:off x="5173133" y="2743073"/>
            <a:ext cx="1850830" cy="20278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6777149" y="2030882"/>
            <a:ext cx="3818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10%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263982" y="2603501"/>
            <a:ext cx="3818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20%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478417" y="3322050"/>
            <a:ext cx="3818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50%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040896" y="4354982"/>
            <a:ext cx="3818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90%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24773" y="2154762"/>
            <a:ext cx="86914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Elite Schools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384799" y="1611428"/>
            <a:ext cx="58702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Scholar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214531" y="1611428"/>
            <a:ext cx="5886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Athlete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412558" y="2531491"/>
            <a:ext cx="96051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Private School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414533" y="2937511"/>
            <a:ext cx="86113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State School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423778" y="3970719"/>
            <a:ext cx="94929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Junior College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09598" y="795620"/>
            <a:ext cx="352550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Private School Education</a:t>
            </a:r>
          </a:p>
          <a:p>
            <a:pPr>
              <a:spcBef>
                <a:spcPts val="600"/>
              </a:spcBef>
            </a:pPr>
            <a:r>
              <a:rPr lang="en-US" sz="1400" dirty="0"/>
              <a:t>State University Price</a:t>
            </a:r>
          </a:p>
          <a:p>
            <a:pPr>
              <a:spcBef>
                <a:spcPts val="600"/>
              </a:spcBef>
            </a:pPr>
            <a:r>
              <a:rPr lang="en-US" sz="1400" dirty="0"/>
              <a:t>Online Convenience </a:t>
            </a:r>
            <a:r>
              <a:rPr lang="en-US" sz="1400" i="1" dirty="0">
                <a:solidFill>
                  <a:srgbClr val="FFC000"/>
                </a:solidFill>
              </a:rPr>
              <a:t>– if you want…</a:t>
            </a:r>
          </a:p>
        </p:txBody>
      </p:sp>
      <p:sp>
        <p:nvSpPr>
          <p:cNvPr id="59" name="Text Box 2"/>
          <p:cNvSpPr txBox="1">
            <a:spLocks noChangeArrowheads="1"/>
          </p:cNvSpPr>
          <p:nvPr/>
        </p:nvSpPr>
        <p:spPr bwMode="auto">
          <a:xfrm>
            <a:off x="2723347" y="647505"/>
            <a:ext cx="1649730" cy="64389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ts val="8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Small classes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ts val="8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Expert faculty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ts val="8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Close-knit community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ts val="8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Outdoor adventure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ts val="8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College sports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8813800" y="5985730"/>
            <a:ext cx="21531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Private Universities 1,500 to 3,000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888174" y="5213726"/>
            <a:ext cx="71686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George Fox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8902601" y="5475842"/>
            <a:ext cx="58702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Gonzaga</a:t>
            </a:r>
          </a:p>
        </p:txBody>
      </p:sp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2606083" y="1928747"/>
            <a:ext cx="952923" cy="283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Brainiac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4" name="Text Box 2"/>
          <p:cNvSpPr txBox="1">
            <a:spLocks noChangeArrowheads="1"/>
          </p:cNvSpPr>
          <p:nvPr/>
        </p:nvSpPr>
        <p:spPr bwMode="auto">
          <a:xfrm>
            <a:off x="9284566" y="1917492"/>
            <a:ext cx="1176867" cy="283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Super Freak Athlete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5" name="Text Box 2"/>
          <p:cNvSpPr txBox="1">
            <a:spLocks noChangeArrowheads="1"/>
          </p:cNvSpPr>
          <p:nvPr/>
        </p:nvSpPr>
        <p:spPr bwMode="auto">
          <a:xfrm>
            <a:off x="2173885" y="2692393"/>
            <a:ext cx="952923" cy="283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Family School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6" name="Text Box 2"/>
          <p:cNvSpPr txBox="1">
            <a:spLocks noChangeArrowheads="1"/>
          </p:cNvSpPr>
          <p:nvPr/>
        </p:nvSpPr>
        <p:spPr bwMode="auto">
          <a:xfrm>
            <a:off x="9489621" y="2433037"/>
            <a:ext cx="952923" cy="283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Party Experience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7" name="Text Box 2"/>
          <p:cNvSpPr txBox="1">
            <a:spLocks noChangeArrowheads="1"/>
          </p:cNvSpPr>
          <p:nvPr/>
        </p:nvSpPr>
        <p:spPr bwMode="auto">
          <a:xfrm>
            <a:off x="9489621" y="2574977"/>
            <a:ext cx="952923" cy="283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Greek Life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813800" y="4521489"/>
            <a:ext cx="279367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</a:pPr>
            <a:r>
              <a:rPr lang="en-US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Pick 5-6 top private reference universities. Explore what they have that makes them special and then start building to that model…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4" name="Text Box 2"/>
          <p:cNvSpPr txBox="1">
            <a:spLocks noChangeArrowheads="1"/>
          </p:cNvSpPr>
          <p:nvPr/>
        </p:nvSpPr>
        <p:spPr bwMode="auto">
          <a:xfrm>
            <a:off x="2824124" y="4924190"/>
            <a:ext cx="1548953" cy="283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Good Education + </a:t>
            </a:r>
            <a:r>
              <a:rPr lang="en-US" sz="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Pedigree</a:t>
            </a:r>
            <a:endParaRPr lang="en-US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5" name="Text Box 2"/>
          <p:cNvSpPr txBox="1">
            <a:spLocks noChangeArrowheads="1"/>
          </p:cNvSpPr>
          <p:nvPr/>
        </p:nvSpPr>
        <p:spPr bwMode="auto">
          <a:xfrm>
            <a:off x="2824124" y="5213090"/>
            <a:ext cx="1637809" cy="283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Good Experience (Friends for Life)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6" name="Text Box 2"/>
          <p:cNvSpPr txBox="1">
            <a:spLocks noChangeArrowheads="1"/>
          </p:cNvSpPr>
          <p:nvPr/>
        </p:nvSpPr>
        <p:spPr bwMode="auto">
          <a:xfrm>
            <a:off x="2824124" y="5496970"/>
            <a:ext cx="1773276" cy="283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Budget Friendly (college for everyone)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8" name="Oval 77"/>
          <p:cNvSpPr/>
          <p:nvPr/>
        </p:nvSpPr>
        <p:spPr>
          <a:xfrm>
            <a:off x="5252313" y="3007246"/>
            <a:ext cx="1418355" cy="997130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0" name="Group 79"/>
          <p:cNvGrpSpPr/>
          <p:nvPr/>
        </p:nvGrpSpPr>
        <p:grpSpPr>
          <a:xfrm>
            <a:off x="5507568" y="3123993"/>
            <a:ext cx="1227666" cy="914607"/>
            <a:chOff x="5507568" y="3123993"/>
            <a:chExt cx="1227666" cy="914607"/>
          </a:xfrm>
        </p:grpSpPr>
        <p:sp>
          <p:nvSpPr>
            <p:cNvPr id="36" name="Oval 35"/>
            <p:cNvSpPr/>
            <p:nvPr/>
          </p:nvSpPr>
          <p:spPr>
            <a:xfrm>
              <a:off x="5507568" y="3123993"/>
              <a:ext cx="1227666" cy="914607"/>
            </a:xfrm>
            <a:prstGeom prst="ellipse">
              <a:avLst/>
            </a:prstGeom>
            <a:solidFill>
              <a:schemeClr val="bg1"/>
            </a:solidFill>
            <a:ln w="952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948918" y="3151234"/>
              <a:ext cx="344966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00" dirty="0"/>
                <a:t>EOU</a:t>
              </a:r>
            </a:p>
          </p:txBody>
        </p:sp>
        <p:sp>
          <p:nvSpPr>
            <p:cNvPr id="69" name="Text Box 2"/>
            <p:cNvSpPr txBox="1">
              <a:spLocks noChangeArrowheads="1"/>
            </p:cNvSpPr>
            <p:nvPr/>
          </p:nvSpPr>
          <p:spPr bwMode="auto">
            <a:xfrm>
              <a:off x="5644940" y="3329077"/>
              <a:ext cx="952923" cy="2838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Regional Youth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Text Box 2"/>
            <p:cNvSpPr txBox="1">
              <a:spLocks noChangeArrowheads="1"/>
            </p:cNvSpPr>
            <p:nvPr/>
          </p:nvSpPr>
          <p:spPr bwMode="auto">
            <a:xfrm>
              <a:off x="5644940" y="3725816"/>
              <a:ext cx="952923" cy="2838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JC Transfer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Text Box 2"/>
            <p:cNvSpPr txBox="1">
              <a:spLocks noChangeArrowheads="1"/>
            </p:cNvSpPr>
            <p:nvPr/>
          </p:nvSpPr>
          <p:spPr bwMode="auto">
            <a:xfrm>
              <a:off x="5584742" y="3523644"/>
              <a:ext cx="1073318" cy="2838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Degree Completion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7" name="Freeform 76"/>
          <p:cNvSpPr/>
          <p:nvPr/>
        </p:nvSpPr>
        <p:spPr>
          <a:xfrm>
            <a:off x="3420534" y="3801533"/>
            <a:ext cx="2150534" cy="1134534"/>
          </a:xfrm>
          <a:custGeom>
            <a:avLst/>
            <a:gdLst>
              <a:gd name="connsiteX0" fmla="*/ 2270654 w 2270654"/>
              <a:gd name="connsiteY0" fmla="*/ 0 h 1134534"/>
              <a:gd name="connsiteX1" fmla="*/ 238654 w 2270654"/>
              <a:gd name="connsiteY1" fmla="*/ 914400 h 1134534"/>
              <a:gd name="connsiteX2" fmla="*/ 120120 w 2270654"/>
              <a:gd name="connsiteY2" fmla="*/ 1134534 h 1134534"/>
              <a:gd name="connsiteX0" fmla="*/ 2150534 w 2150534"/>
              <a:gd name="connsiteY0" fmla="*/ 0 h 1134534"/>
              <a:gd name="connsiteX1" fmla="*/ 118534 w 2150534"/>
              <a:gd name="connsiteY1" fmla="*/ 914400 h 1134534"/>
              <a:gd name="connsiteX2" fmla="*/ 0 w 2150534"/>
              <a:gd name="connsiteY2" fmla="*/ 1134534 h 1134534"/>
              <a:gd name="connsiteX0" fmla="*/ 2150534 w 2150534"/>
              <a:gd name="connsiteY0" fmla="*/ 0 h 1134534"/>
              <a:gd name="connsiteX1" fmla="*/ 0 w 2150534"/>
              <a:gd name="connsiteY1" fmla="*/ 905933 h 1134534"/>
              <a:gd name="connsiteX2" fmla="*/ 0 w 2150534"/>
              <a:gd name="connsiteY2" fmla="*/ 1134534 h 1134534"/>
              <a:gd name="connsiteX0" fmla="*/ 2324884 w 2324884"/>
              <a:gd name="connsiteY0" fmla="*/ 0 h 1134534"/>
              <a:gd name="connsiteX1" fmla="*/ 174350 w 2324884"/>
              <a:gd name="connsiteY1" fmla="*/ 905933 h 1134534"/>
              <a:gd name="connsiteX2" fmla="*/ 174350 w 2324884"/>
              <a:gd name="connsiteY2" fmla="*/ 1134534 h 1134534"/>
              <a:gd name="connsiteX0" fmla="*/ 2385202 w 2385202"/>
              <a:gd name="connsiteY0" fmla="*/ 0 h 1134534"/>
              <a:gd name="connsiteX1" fmla="*/ 234668 w 2385202"/>
              <a:gd name="connsiteY1" fmla="*/ 905933 h 1134534"/>
              <a:gd name="connsiteX2" fmla="*/ 56868 w 2385202"/>
              <a:gd name="connsiteY2" fmla="*/ 999067 h 1134534"/>
              <a:gd name="connsiteX3" fmla="*/ 234668 w 2385202"/>
              <a:gd name="connsiteY3" fmla="*/ 1134534 h 1134534"/>
              <a:gd name="connsiteX0" fmla="*/ 2309833 w 2309833"/>
              <a:gd name="connsiteY0" fmla="*/ 0 h 1134534"/>
              <a:gd name="connsiteX1" fmla="*/ 159299 w 2309833"/>
              <a:gd name="connsiteY1" fmla="*/ 905933 h 1134534"/>
              <a:gd name="connsiteX2" fmla="*/ 159299 w 2309833"/>
              <a:gd name="connsiteY2" fmla="*/ 1134534 h 1134534"/>
              <a:gd name="connsiteX0" fmla="*/ 2150534 w 2150534"/>
              <a:gd name="connsiteY0" fmla="*/ 0 h 1134534"/>
              <a:gd name="connsiteX1" fmla="*/ 0 w 2150534"/>
              <a:gd name="connsiteY1" fmla="*/ 905933 h 1134534"/>
              <a:gd name="connsiteX2" fmla="*/ 0 w 2150534"/>
              <a:gd name="connsiteY2" fmla="*/ 1134534 h 113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50534" h="1134534">
                <a:moveTo>
                  <a:pt x="2150534" y="0"/>
                </a:moveTo>
                <a:cubicBezTo>
                  <a:pt x="1313745" y="362655"/>
                  <a:pt x="358422" y="716844"/>
                  <a:pt x="0" y="905933"/>
                </a:cubicBezTo>
                <a:lnTo>
                  <a:pt x="0" y="1134534"/>
                </a:lnTo>
              </a:path>
            </a:pathLst>
          </a:custGeom>
          <a:noFill/>
          <a:ln w="9525"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375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1392</TotalTime>
  <Words>123</Words>
  <Application>Microsoft Office PowerPoint</Application>
  <PresentationFormat>Widescreen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Wilson</dc:creator>
  <cp:lastModifiedBy>wilson zehr</cp:lastModifiedBy>
  <cp:revision>15</cp:revision>
  <cp:lastPrinted>2018-02-28T19:28:28Z</cp:lastPrinted>
  <dcterms:created xsi:type="dcterms:W3CDTF">2018-02-24T18:22:20Z</dcterms:created>
  <dcterms:modified xsi:type="dcterms:W3CDTF">2019-12-02T15:43:47Z</dcterms:modified>
</cp:coreProperties>
</file>