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00" r:id="rId2"/>
    <p:sldId id="269" r:id="rId3"/>
    <p:sldId id="399" r:id="rId4"/>
    <p:sldId id="401" r:id="rId5"/>
    <p:sldId id="402" r:id="rId6"/>
    <p:sldId id="398" r:id="rId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9B65"/>
    <a:srgbClr val="FFCC66"/>
    <a:srgbClr val="E1461F"/>
    <a:srgbClr val="CB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9" d="100"/>
          <a:sy n="109" d="100"/>
        </p:scale>
        <p:origin x="10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8" d="100"/>
          <a:sy n="88" d="100"/>
        </p:scale>
        <p:origin x="378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89BA0707-BF4D-43D5-81E5-AC7142522D72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276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485" y="8917276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E36B69E7-26B4-47A8-A3C5-375AD9C18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2" tIns="47111" rIns="94222" bIns="47111" rtlCol="0"/>
          <a:lstStyle>
            <a:lvl1pPr algn="r">
              <a:defRPr sz="1200"/>
            </a:lvl1pPr>
          </a:lstStyle>
          <a:p>
            <a:fld id="{B36BF6D5-251D-4F52-B3C9-E06F40A8373F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227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2" tIns="47111" rIns="94222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3"/>
          </a:xfrm>
          <a:prstGeom prst="rect">
            <a:avLst/>
          </a:prstGeom>
        </p:spPr>
        <p:txBody>
          <a:bodyPr vert="horz" lIns="94222" tIns="47111" rIns="94222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2" tIns="47111" rIns="94222" bIns="47111" rtlCol="0" anchor="b"/>
          <a:lstStyle>
            <a:lvl1pPr algn="r">
              <a:defRPr sz="1200"/>
            </a:lvl1pPr>
          </a:lstStyle>
          <a:p>
            <a:fld id="{31A23A65-C917-4DF6-AA26-366600E54D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0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703"/>
            <a:ext cx="8229600" cy="471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253170"/>
            <a:ext cx="2133600" cy="365125"/>
          </a:xfrm>
        </p:spPr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9920" y="6248963"/>
            <a:ext cx="274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University Council – Goal 4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03194"/>
            <a:ext cx="65532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5336B8-D012-A645-ABEB-52D44CEA4337}" type="datetimeFigureOut">
              <a:rPr lang="en-US" smtClean="0"/>
              <a:pPr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8164"/>
            <a:ext cx="9144000" cy="1418319"/>
          </a:xfrm>
          <a:prstGeom prst="rect">
            <a:avLst/>
          </a:prstGeom>
          <a:solidFill>
            <a:srgbClr val="BC9B65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6256" y="123826"/>
            <a:ext cx="6533531" cy="1120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807" y="63162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81400" y="63162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6330-D00E-F84A-A805-33CAD003CA2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1"/>
          <a:stretch/>
        </p:blipFill>
        <p:spPr>
          <a:xfrm>
            <a:off x="10886" y="65311"/>
            <a:ext cx="2467318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521779"/>
            <a:ext cx="1619250" cy="1295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baseline="0">
          <a:solidFill>
            <a:srgbClr val="0235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opbox.com/s/rmm2hw5xej8a69s/UC%20Work%20Session%2002.13.19%20with%20Priorities%20Indicated.docx?dl=0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BD7FA1-6308-4AA0-990B-F10374E24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077200" cy="3116218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BBDC26C8-608D-4095-99D1-953A722C7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The Start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0AC2E-B7BB-4A0B-87E6-2ACC9B9E5938}"/>
              </a:ext>
            </a:extLst>
          </p:cNvPr>
          <p:cNvSpPr txBox="1"/>
          <p:nvPr/>
        </p:nvSpPr>
        <p:spPr>
          <a:xfrm>
            <a:off x="533400" y="5867400"/>
            <a:ext cx="5491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Sub-Committee: Ramon, Luke, Cassie, Kyle, Wilson, Chris</a:t>
            </a:r>
          </a:p>
        </p:txBody>
      </p:sp>
    </p:spTree>
    <p:extLst>
      <p:ext uri="{BB962C8B-B14F-4D97-AF65-F5344CB8AC3E}">
        <p14:creationId xmlns:p14="http://schemas.microsoft.com/office/powerpoint/2010/main" val="34253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939EE185-22BC-4323-9DA8-FE4336425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54250"/>
            <a:ext cx="8458200" cy="5380775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8022BE2E-6AAE-41D6-BA3D-B8F853C15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Brainstorm 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358776-40E1-4633-9EAD-8831E5590EA6}"/>
              </a:ext>
            </a:extLst>
          </p:cNvPr>
          <p:cNvSpPr txBox="1"/>
          <p:nvPr/>
        </p:nvSpPr>
        <p:spPr>
          <a:xfrm>
            <a:off x="381000" y="1422851"/>
            <a:ext cx="209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accordion </a:t>
            </a:r>
            <a:r>
              <a:rPr lang="en-US" dirty="0">
                <a:solidFill>
                  <a:schemeClr val="bg1"/>
                </a:solidFill>
              </a:rPr>
              <a:t>technique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Prioritize Ideas</a:t>
            </a:r>
          </a:p>
        </p:txBody>
      </p:sp>
      <p:pic>
        <p:nvPicPr>
          <p:cNvPr id="3" name="Picture 2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CCF14DA1-35D3-4C16-8D56-9C45EFF34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249"/>
            <a:ext cx="9144000" cy="515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A7865-A7A4-4882-87A4-F46E8FC1D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43400"/>
            <a:ext cx="5867400" cy="934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0CDC06-A97E-40B2-9B6D-DB717C39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0392"/>
            <a:ext cx="5867400" cy="956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40480A-30D0-41AE-8F0C-10C81F13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958747"/>
            <a:ext cx="5867400" cy="1191759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48B1FF4F-676A-4A74-B92D-AAF3947B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High Impact/Low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D3737-3E26-41BF-A2D6-856A2A5B5D66}"/>
              </a:ext>
            </a:extLst>
          </p:cNvPr>
          <p:cNvSpPr/>
          <p:nvPr/>
        </p:nvSpPr>
        <p:spPr>
          <a:xfrm>
            <a:off x="457200" y="5791200"/>
            <a:ext cx="7391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hlinkClick r:id="rId5"/>
              </a:rPr>
              <a:t>https://www.dropbox.com/s/rmm2hw5xej8a69s/UC%20Work%20Session%2002.13.19%20with%20Priorities%20Indicated.docx?dl=0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9748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E6063F-1DED-43B2-BBDA-418131F91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20011"/>
            <a:ext cx="5701981" cy="1034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5F6B25-9CF3-4FA1-B1C3-8DC0EA64B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07799"/>
            <a:ext cx="5701980" cy="1676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475E0-C116-413F-B866-F091D9CF7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72" y="1725479"/>
            <a:ext cx="5701981" cy="15359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E86535-7466-4A27-91D3-C30F48CDC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71" y="1480853"/>
            <a:ext cx="5701981" cy="2016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F524F8-0A8D-473D-81AA-2BF22AFBB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University Council – Goal 4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High Impact/High Resources</a:t>
            </a:r>
          </a:p>
        </p:txBody>
      </p:sp>
    </p:spTree>
    <p:extLst>
      <p:ext uri="{BB962C8B-B14F-4D97-AF65-F5344CB8AC3E}">
        <p14:creationId xmlns:p14="http://schemas.microsoft.com/office/powerpoint/2010/main" val="306563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" r="5282"/>
          <a:stretch/>
        </p:blipFill>
        <p:spPr>
          <a:xfrm>
            <a:off x="1981200" y="1533499"/>
            <a:ext cx="5181600" cy="4535688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590800" y="183117"/>
            <a:ext cx="561816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sz="32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Business Policy &amp; Strategy</a:t>
            </a:r>
          </a:p>
          <a:p>
            <a:pPr eaLnBrk="1" hangingPunct="1">
              <a:defRPr/>
            </a:pPr>
            <a:r>
              <a:rPr lang="en-US" sz="2800" kern="0" dirty="0">
                <a:solidFill>
                  <a:schemeClr val="tx2"/>
                </a:solidFill>
                <a:latin typeface="Georgia" pitchFamily="18" charset="0"/>
                <a:ea typeface="+mj-ea"/>
                <a:cs typeface="+mj-cs"/>
              </a:rPr>
              <a:t>Red Eye Exercise</a:t>
            </a:r>
          </a:p>
        </p:txBody>
      </p:sp>
    </p:spTree>
    <p:extLst>
      <p:ext uri="{BB962C8B-B14F-4D97-AF65-F5344CB8AC3E}">
        <p14:creationId xmlns:p14="http://schemas.microsoft.com/office/powerpoint/2010/main" val="3563288531"/>
      </p:ext>
    </p:extLst>
  </p:cSld>
  <p:clrMapOvr>
    <a:masterClrMapping/>
  </p:clrMapOvr>
</p:sld>
</file>

<file path=ppt/theme/theme1.xml><?xml version="1.0" encoding="utf-8"?>
<a:theme xmlns:a="http://schemas.openxmlformats.org/drawingml/2006/main" name="COB_PPT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COB_PPT_2010</Template>
  <TotalTime>3310</TotalTime>
  <Words>62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Georgia</vt:lpstr>
      <vt:lpstr>COB_PPT_2010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ute.vergin</dc:creator>
  <cp:lastModifiedBy>Wilson Zehr</cp:lastModifiedBy>
  <cp:revision>128</cp:revision>
  <cp:lastPrinted>2019-11-06T19:43:59Z</cp:lastPrinted>
  <dcterms:created xsi:type="dcterms:W3CDTF">2010-08-06T23:10:25Z</dcterms:created>
  <dcterms:modified xsi:type="dcterms:W3CDTF">2019-11-06T19:45:20Z</dcterms:modified>
</cp:coreProperties>
</file>